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666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798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92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505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810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219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057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7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34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1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17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F9223-3FC1-409C-ADE3-84C51087AE56}" type="datetimeFigureOut">
              <a:rPr lang="en-IN" smtClean="0"/>
              <a:t>20-08-2020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6302D-C126-4472-940B-DA36613F6C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17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69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56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26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72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45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67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9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2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26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32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25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4</cp:revision>
  <dcterms:created xsi:type="dcterms:W3CDTF">2020-08-20T04:18:00Z</dcterms:created>
  <dcterms:modified xsi:type="dcterms:W3CDTF">2020-08-20T04:45:42Z</dcterms:modified>
</cp:coreProperties>
</file>

<file path=docProps/thumbnail.jpeg>
</file>